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lass deine Wahrheit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170,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lass deine Wahrheit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uns vor Augen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in deiner Klarheit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Lug und Trug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 uns reine Herzen,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 uns kampfbereit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zu hellen Kerzen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der Dunkelheit. </a:t>
            </a:r>
          </a:p>
        </p:txBody>
      </p:sp>
    </p:spTree>
    <p:extLst>
      <p:ext uri="{BB962C8B-B14F-4D97-AF65-F5344CB8AC3E}">
        <p14:creationId xmlns:p14="http://schemas.microsoft.com/office/powerpoint/2010/main" val="3124739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uns selbstlos werden,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wende unsern Sinn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der ganzen Erden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dem Bruder hin. </a:t>
            </a:r>
          </a:p>
        </p:txBody>
      </p:sp>
    </p:spTree>
    <p:extLst>
      <p:ext uri="{BB962C8B-B14F-4D97-AF65-F5344CB8AC3E}">
        <p14:creationId xmlns:p14="http://schemas.microsoft.com/office/powerpoint/2010/main" val="676670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Liebe uns erfülle,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lenke Herz und Hand,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weil dein Liebeswille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 Welt umspannt. </a:t>
            </a:r>
          </a:p>
        </p:txBody>
      </p:sp>
    </p:spTree>
    <p:extLst>
      <p:ext uri="{BB962C8B-B14F-4D97-AF65-F5344CB8AC3E}">
        <p14:creationId xmlns:p14="http://schemas.microsoft.com/office/powerpoint/2010/main" val="409320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uns in der Stille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hören deinen Plan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tun, was dein Wille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uns hat kundgetan. </a:t>
            </a:r>
          </a:p>
        </p:txBody>
      </p:sp>
    </p:spTree>
    <p:extLst>
      <p:ext uri="{BB962C8B-B14F-4D97-AF65-F5344CB8AC3E}">
        <p14:creationId xmlns:p14="http://schemas.microsoft.com/office/powerpoint/2010/main" val="631802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170,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die Zeitenwende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hast du uns gestellt.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Hier sind Herz und Hände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die neue Welt. </a:t>
            </a:r>
          </a:p>
        </p:txBody>
      </p:sp>
    </p:spTree>
    <p:extLst>
      <p:ext uri="{BB962C8B-B14F-4D97-AF65-F5344CB8AC3E}">
        <p14:creationId xmlns:p14="http://schemas.microsoft.com/office/powerpoint/2010/main" val="54017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2022-06-30T00:29:39Z</dcterms:modified>
</cp:coreProperties>
</file>